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DM Sans Medium"/>
      <p:regular r:id="rId12"/>
    </p:embeddedFont>
    <p:embeddedFont>
      <p:font typeface="DM Sans Medium"/>
      <p:regular r:id="rId13"/>
    </p:embeddedFon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Gestão e Qualidade de Software: Refatorando um Music Player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trabalho documenta o processo de análise crítica, refatoração arquitetural e implementação de testes unitários em um projeto de Music Player em Python. Nosso foco foi elevar a qualidade do código e a manutenibilidade do sistema, aplicando princípios de Clean Code e isolamento de dependência.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242" y="474702"/>
            <a:ext cx="3453051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Equipe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4242" y="1320641"/>
            <a:ext cx="6500336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foi desenvolvido por uma equipe dedicada de estudantes, combinando esforços e conhecimentos para alcançar um resultado de alta qualidade: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4242" y="2304693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Angelo Rodrigues 824139676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242" y="264128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Barbara Tracanella 824124152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4242" y="297787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Erick Domingues Soares 82414486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242" y="331446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Eduardo Baptistella Gonçalves 824147595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4242" y="3651052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Gabriel Prieto Lima 824142064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4242" y="3987641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Wellington de Oliveira Sousa 825240209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4242" y="4419243"/>
            <a:ext cx="65003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 objetivo comum foi transformar um código funcional, mas com falhas, em um sistema robusto e de fácil manutenção.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442" y="1359456"/>
            <a:ext cx="6500336" cy="650033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4242" y="8248174"/>
            <a:ext cx="1342191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colaboração foi fundamental, e cada membro contribuiu significativamente para a análise, refatoração e teste do Music Player. Você pode conferir o repositório original do projeto no GitHub: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Project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2272"/>
            <a:ext cx="111065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Desafios do Código Original: Débito Técnico Elevado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5287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versão inicial do Music Player, embora funcional, apresentava sérias deficiências que comprometiam sua sustentabilidade a longo prazo. Analisamos o código e identificamos problemas críticos que geraram um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 débito técnico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6734"/>
            <a:ext cx="6407944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96734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654028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Fragilidade Arquitetural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144447"/>
            <a:ext cx="58019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classe principal violava o Princípio da Responsabilidade Única (SRP), resultando em alto acoplamento entre a Interface de Usuário (UI) e dependências de hardware. Isso impossibilitava testes unitários isolados, evidenciando um design incorreto.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96734"/>
            <a:ext cx="6408063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396734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Baixa Transparência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144447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código era desprovido de comentários estratégicos e docstrings, o que aumentava o custo cognitivo para qualquer desenvolvedor que precisasse entender sua lógica. A falta de um README.md completo dificultava a colaboração e a adoção do projeto.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834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Essas falhas tornavam o software inviável para manutenção e evolução, exigindo uma reforma emergencial.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571262"/>
            <a:ext cx="10097810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Nossa Estratégia de Refatoração: Rumo à Qualidade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5567" y="1504117"/>
            <a:ext cx="13179266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reverter o cenário de débito técnico, aplicamos princípios de Clean Code e Engenharia de Software. Nossa estratégia focou em: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64888" y="2068830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5567" y="2398276"/>
            <a:ext cx="6485930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930956" y="2547580"/>
            <a:ext cx="407515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Isolamento de Dependência (DIP)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5567" y="2995851"/>
            <a:ext cx="6485930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Utilizamos mocking e patching para substituir dependências gráficas e de hardware. Isso permitiu a criação de instâncias da UI em ambientes de teste controlados e viabilizou a testabilidade.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558105" y="2068830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8784" y="2398276"/>
            <a:ext cx="648604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9366052" y="254758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Modularidade e SRP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8784" y="2995851"/>
            <a:ext cx="6486049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Dividimos o sistema em módulos autônomos, como src/song_controller.py (lógica de negócios e áudio) e src/ui.py (apresentação e orquestração). Essa separação garante baixo acoplamento e facilita a manutenção.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64888" y="468487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5567" y="5014317"/>
            <a:ext cx="6485930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2382798" y="5163622"/>
            <a:ext cx="317146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Adição de Documentação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25567" y="5611892"/>
            <a:ext cx="6485930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Incluímos docstrings completas para classes e métodos, além de comentários estratégicos. Isso tornou o código autoexplicativo, elevando a legibilidade e reduzindo o custo cognitivo para novos desenvolvedores.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558105" y="468487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8784" y="5014317"/>
            <a:ext cx="648604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8511421" y="5163622"/>
            <a:ext cx="430077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Implementação de Testes Unitários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8784" y="5611892"/>
            <a:ext cx="6486049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Criamos uma suíte robusta de testes unitários para a lógica de negócios e a interface de usuário, comprovando a testabilidade do código refatorado e garantindo a validação contínua.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5567" y="7326749"/>
            <a:ext cx="13179266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 abordagem estratégica permitiu resgatar o software e garantir sua longevidade.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938" y="3119914"/>
            <a:ext cx="1011852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Importância do Clean Code na Manutenção de Software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7938" y="3860363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refatoração do Music Player demonstrou o valor inestimável do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Code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 manutenibilidade de software. Um código limpo não é apenas esteticamente agradável; é uma fundação para a sustentabilidade e evolução de qualquer projeto.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8" y="4661059"/>
            <a:ext cx="6574750" cy="888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2961" y="4846082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Débito Técnico: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Evita custos futuros e retrabalho.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12" y="4661059"/>
            <a:ext cx="6574750" cy="8884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2735" y="4846082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de Manutenção: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correções e atualizações rápidas.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8" y="5734526"/>
            <a:ext cx="6574750" cy="8884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2961" y="5919549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Colaboração Aprimorada: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 o entendimento entre equipes.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12" y="5734526"/>
            <a:ext cx="6574750" cy="8884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92735" y="5919549"/>
            <a:ext cx="62047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Testabilidade Inerente: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Torna o software mais robusto e confiável.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47938" y="6831211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Investir em Clean Code desde o início, ou aplicá-lo através de refatorações, é crucial para a qualidade e o sucesso a longo prazo de qualquer sistema de software.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2025-11-27T23:32:52Z</dcterms:created>
  <dcterms:modified xsi:type="dcterms:W3CDTF">2025-11-27T23:32:52Z</dcterms:modified>
</cp:coreProperties>
</file>